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3128-D7B8-42D8-A0B3-3183031D9753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90AD-BE43-40A2-8380-312E6B6AC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4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3128-D7B8-42D8-A0B3-3183031D9753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90AD-BE43-40A2-8380-312E6B6AC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96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3128-D7B8-42D8-A0B3-3183031D9753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90AD-BE43-40A2-8380-312E6B6AC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3128-D7B8-42D8-A0B3-3183031D9753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90AD-BE43-40A2-8380-312E6B6AC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6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3128-D7B8-42D8-A0B3-3183031D9753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90AD-BE43-40A2-8380-312E6B6AC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4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3128-D7B8-42D8-A0B3-3183031D9753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90AD-BE43-40A2-8380-312E6B6AC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01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3128-D7B8-42D8-A0B3-3183031D9753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90AD-BE43-40A2-8380-312E6B6AC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5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3128-D7B8-42D8-A0B3-3183031D9753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90AD-BE43-40A2-8380-312E6B6AC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6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3128-D7B8-42D8-A0B3-3183031D9753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90AD-BE43-40A2-8380-312E6B6AC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12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3128-D7B8-42D8-A0B3-3183031D9753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90AD-BE43-40A2-8380-312E6B6AC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6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3128-D7B8-42D8-A0B3-3183031D9753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90AD-BE43-40A2-8380-312E6B6AC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2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33128-D7B8-42D8-A0B3-3183031D9753}" type="datetimeFigureOut">
              <a:rPr lang="ru-RU" smtClean="0"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90AD-BE43-40A2-8380-312E6B6AC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68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0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70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0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944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2017-06-09T10:24:54Z</dcterms:created>
  <dcterms:modified xsi:type="dcterms:W3CDTF">2017-06-09T10:25:00Z</dcterms:modified>
</cp:coreProperties>
</file>